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2" r:id="rId15"/>
    <p:sldId id="269" r:id="rId16"/>
    <p:sldId id="271" r:id="rId17"/>
    <p:sldId id="276" r:id="rId18"/>
    <p:sldId id="275" r:id="rId19"/>
    <p:sldId id="277" r:id="rId20"/>
    <p:sldId id="278" r:id="rId21"/>
    <p:sldId id="279" r:id="rId22"/>
    <p:sldId id="273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5501-8CE9-46F6-AC0C-E1104BECA9F8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2155D-86ED-48D1-A31D-09FCC7E3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Facs</a:t>
            </a:r>
            <a:r>
              <a:rPr lang="en-US" dirty="0" smtClean="0"/>
              <a:t> judging</a:t>
            </a:r>
            <a:br>
              <a:rPr lang="en-US" dirty="0" smtClean="0"/>
            </a:br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K-State Research &amp; extension</a:t>
            </a:r>
          </a:p>
          <a:p>
            <a:r>
              <a:rPr lang="en-US" dirty="0" smtClean="0"/>
              <a:t>Coffey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2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set the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12321" r="-1" b="9709"/>
          <a:stretch/>
        </p:blipFill>
        <p:spPr>
          <a:xfrm rot="5400000">
            <a:off x="2906288" y="1565863"/>
            <a:ext cx="5269403" cy="4694832"/>
          </a:xfrm>
        </p:spPr>
      </p:pic>
    </p:spTree>
    <p:extLst>
      <p:ext uri="{BB962C8B-B14F-4D97-AF65-F5344CB8AC3E}">
        <p14:creationId xmlns:p14="http://schemas.microsoft.com/office/powerpoint/2010/main" val="67747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set the 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10359" b="1426"/>
          <a:stretch/>
        </p:blipFill>
        <p:spPr>
          <a:xfrm rot="5400000">
            <a:off x="899413" y="2225926"/>
            <a:ext cx="5352600" cy="36030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7667" b="4000"/>
          <a:stretch/>
        </p:blipFill>
        <p:spPr>
          <a:xfrm rot="5400000">
            <a:off x="6283454" y="2191806"/>
            <a:ext cx="5407191" cy="3616657"/>
          </a:xfrm>
        </p:spPr>
      </p:pic>
    </p:spTree>
    <p:extLst>
      <p:ext uri="{BB962C8B-B14F-4D97-AF65-F5344CB8AC3E}">
        <p14:creationId xmlns:p14="http://schemas.microsoft.com/office/powerpoint/2010/main" val="217347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075" y="2008967"/>
            <a:ext cx="10178322" cy="234466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Intermediate age division </a:t>
            </a:r>
            <a:r>
              <a:rPr lang="en-US" sz="18000" dirty="0" smtClean="0"/>
              <a:t>examples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104511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wholesale cuts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43" y="1392042"/>
            <a:ext cx="7043972" cy="5282979"/>
          </a:xfrm>
        </p:spPr>
      </p:pic>
    </p:spTree>
    <p:extLst>
      <p:ext uri="{BB962C8B-B14F-4D97-AF65-F5344CB8AC3E}">
        <p14:creationId xmlns:p14="http://schemas.microsoft.com/office/powerpoint/2010/main" val="223805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avoid overreacting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09" y="1733069"/>
            <a:ext cx="6009650" cy="4507238"/>
          </a:xfrm>
        </p:spPr>
      </p:pic>
    </p:spTree>
    <p:extLst>
      <p:ext uri="{BB962C8B-B14F-4D97-AF65-F5344CB8AC3E}">
        <p14:creationId xmlns:p14="http://schemas.microsoft.com/office/powerpoint/2010/main" val="328964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avoid overreacting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45" y="1658963"/>
            <a:ext cx="5005431" cy="632529"/>
          </a:xfrm>
        </p:spPr>
        <p:txBody>
          <a:bodyPr/>
          <a:lstStyle/>
          <a:p>
            <a:r>
              <a:rPr lang="en-US" sz="2800" dirty="0" smtClean="0"/>
              <a:t>Choice 1	Choice 2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356" y="1697094"/>
            <a:ext cx="5177355" cy="632529"/>
          </a:xfrm>
        </p:spPr>
        <p:txBody>
          <a:bodyPr/>
          <a:lstStyle/>
          <a:p>
            <a:r>
              <a:rPr lang="en-US" sz="2800" dirty="0" smtClean="0"/>
              <a:t>Choice 3	Choice 4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" y="2599177"/>
            <a:ext cx="4824828" cy="361862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3" y="2599178"/>
            <a:ext cx="4807236" cy="3605426"/>
          </a:xfrm>
        </p:spPr>
      </p:pic>
    </p:spTree>
    <p:extLst>
      <p:ext uri="{BB962C8B-B14F-4D97-AF65-F5344CB8AC3E}">
        <p14:creationId xmlns:p14="http://schemas.microsoft.com/office/powerpoint/2010/main" val="355741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 labels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1830" y="2028837"/>
            <a:ext cx="5078018" cy="3808514"/>
          </a:xfrm>
        </p:spPr>
      </p:pic>
    </p:spTree>
    <p:extLst>
      <p:ext uri="{BB962C8B-B14F-4D97-AF65-F5344CB8AC3E}">
        <p14:creationId xmlns:p14="http://schemas.microsoft.com/office/powerpoint/2010/main" val="235813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</a:t>
            </a:r>
            <a:r>
              <a:rPr lang="en-US" dirty="0" smtClean="0"/>
              <a:t>e’d my money go at camp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83" y="1874517"/>
            <a:ext cx="6379512" cy="4784634"/>
          </a:xfrm>
        </p:spPr>
      </p:pic>
    </p:spTree>
    <p:extLst>
      <p:ext uri="{BB962C8B-B14F-4D97-AF65-F5344CB8AC3E}">
        <p14:creationId xmlns:p14="http://schemas.microsoft.com/office/powerpoint/2010/main" val="308055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Where’d my money go at camp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7" y="2151538"/>
            <a:ext cx="5780316" cy="4335238"/>
          </a:xfrm>
        </p:spPr>
      </p:pic>
      <p:sp>
        <p:nvSpPr>
          <p:cNvPr id="12" name="TextBox 11"/>
          <p:cNvSpPr txBox="1"/>
          <p:nvPr/>
        </p:nvSpPr>
        <p:spPr>
          <a:xfrm>
            <a:off x="7615003" y="2151538"/>
            <a:ext cx="3810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Molly spent all her money and had no money to buy ice cream on the return trip and asked her friend to give her $3 to buy the ice cream counting on her parents to hive her more money to repay her friend.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15003" y="4319157"/>
            <a:ext cx="3838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Molly immediately reserved $5 and put it in a safe place in her suitcase to use to purchase ice cream on the way home. She spent the rest on snacks and crafts at Rock Springs.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1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</a:t>
            </a:r>
            <a:r>
              <a:rPr lang="en-US" dirty="0" smtClean="0"/>
              <a:t>e’d my money go at camp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9646"/>
            <a:ext cx="6502169" cy="487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2579" y="2132750"/>
            <a:ext cx="316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Molly spend all her money and had no money to participate in the ice cream group activity.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02579" y="4331368"/>
            <a:ext cx="308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Molly remembered on the second day of </a:t>
            </a:r>
            <a:r>
              <a:rPr lang="en-US" dirty="0" err="1"/>
              <a:t>C</a:t>
            </a:r>
            <a:r>
              <a:rPr lang="en-US" dirty="0" err="1" smtClean="0"/>
              <a:t>ampference</a:t>
            </a:r>
            <a:r>
              <a:rPr lang="en-US" dirty="0" smtClean="0"/>
              <a:t> that she needed to reserve money for ice cream so she put $3 in a safe place to reserve for the trip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4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facs</a:t>
            </a:r>
            <a:r>
              <a:rPr lang="en-US" dirty="0" smtClean="0"/>
              <a:t> judging?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and Consumer Science (FACS) judging is….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2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1" y="1801504"/>
            <a:ext cx="10310691" cy="208173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senior</a:t>
            </a:r>
            <a:r>
              <a:rPr lang="en-US" sz="6000" dirty="0" smtClean="0"/>
              <a:t> </a:t>
            </a:r>
            <a:r>
              <a:rPr lang="en-US" sz="6000" dirty="0" smtClean="0"/>
              <a:t>age division </a:t>
            </a:r>
            <a:br>
              <a:rPr lang="en-US" sz="6000" dirty="0" smtClean="0"/>
            </a:br>
            <a:r>
              <a:rPr lang="en-US" sz="16600" dirty="0" smtClean="0"/>
              <a:t>examples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99646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10" y="1384844"/>
            <a:ext cx="6255251" cy="4691438"/>
          </a:xfrm>
        </p:spPr>
      </p:pic>
    </p:spTree>
    <p:extLst>
      <p:ext uri="{BB962C8B-B14F-4D97-AF65-F5344CB8AC3E}">
        <p14:creationId xmlns:p14="http://schemas.microsoft.com/office/powerpoint/2010/main" val="157211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04" y="1576478"/>
            <a:ext cx="5787023" cy="4340268"/>
          </a:xfrm>
        </p:spPr>
      </p:pic>
    </p:spTree>
    <p:extLst>
      <p:ext uri="{BB962C8B-B14F-4D97-AF65-F5344CB8AC3E}">
        <p14:creationId xmlns:p14="http://schemas.microsoft.com/office/powerpoint/2010/main" val="365521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preparation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90" y="1496135"/>
            <a:ext cx="5834146" cy="4375610"/>
          </a:xfrm>
        </p:spPr>
      </p:pic>
    </p:spTree>
    <p:extLst>
      <p:ext uri="{BB962C8B-B14F-4D97-AF65-F5344CB8AC3E}">
        <p14:creationId xmlns:p14="http://schemas.microsoft.com/office/powerpoint/2010/main" val="205634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6586" y="1491783"/>
            <a:ext cx="5005431" cy="632529"/>
          </a:xfrm>
        </p:spPr>
        <p:txBody>
          <a:bodyPr/>
          <a:lstStyle/>
          <a:p>
            <a:pPr algn="ctr"/>
            <a:r>
              <a:rPr lang="en-US" sz="2800" dirty="0" smtClean="0"/>
              <a:t>Choice 1	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354" y="1444504"/>
            <a:ext cx="5177355" cy="632529"/>
          </a:xfrm>
        </p:spPr>
        <p:txBody>
          <a:bodyPr/>
          <a:lstStyle/>
          <a:p>
            <a:pPr algn="ctr"/>
            <a:r>
              <a:rPr lang="en-US" sz="2800" dirty="0" smtClean="0"/>
              <a:t>Choice 	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32" y="2291492"/>
            <a:ext cx="4802801" cy="3602101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2279549"/>
            <a:ext cx="4773148" cy="35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PREP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09" y="2117557"/>
            <a:ext cx="4919580" cy="3689685"/>
          </a:xfrm>
          <a:prstGeom prst="rect">
            <a:avLst/>
          </a:prstGeom>
        </p:spPr>
      </p:pic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59" y="2117556"/>
            <a:ext cx="4919580" cy="3689685"/>
          </a:xfr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553434" y="1194709"/>
            <a:ext cx="5177355" cy="632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144170" y="1510972"/>
            <a:ext cx="5005431" cy="63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CHOICE 3	</a:t>
            </a:r>
            <a:endParaRPr lang="en-US" sz="2800" b="1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532077" y="1538196"/>
            <a:ext cx="5005431" cy="63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CHOICE 4</a:t>
            </a: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910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AND VEGGIES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1" y="1394117"/>
            <a:ext cx="6772275" cy="5079206"/>
          </a:xfrm>
        </p:spPr>
      </p:pic>
    </p:spTree>
    <p:extLst>
      <p:ext uri="{BB962C8B-B14F-4D97-AF65-F5344CB8AC3E}">
        <p14:creationId xmlns:p14="http://schemas.microsoft.com/office/powerpoint/2010/main" val="2393988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Where’d my money go at camp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45" y="1658963"/>
            <a:ext cx="5005431" cy="632529"/>
          </a:xfrm>
        </p:spPr>
        <p:txBody>
          <a:bodyPr/>
          <a:lstStyle/>
          <a:p>
            <a:pPr algn="ctr"/>
            <a:r>
              <a:rPr lang="en-US" sz="2800" dirty="0" smtClean="0"/>
              <a:t>Choice 1	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356" y="1697094"/>
            <a:ext cx="5177355" cy="632529"/>
          </a:xfrm>
        </p:spPr>
        <p:txBody>
          <a:bodyPr/>
          <a:lstStyle/>
          <a:p>
            <a:pPr algn="ctr"/>
            <a:r>
              <a:rPr lang="en-US" sz="2800" dirty="0" smtClean="0"/>
              <a:t>Choice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2521918"/>
            <a:ext cx="4511442" cy="338358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11" y="2521918"/>
            <a:ext cx="4546517" cy="3409888"/>
          </a:xfrm>
        </p:spPr>
      </p:pic>
    </p:spTree>
    <p:extLst>
      <p:ext uri="{BB962C8B-B14F-4D97-AF65-F5344CB8AC3E}">
        <p14:creationId xmlns:p14="http://schemas.microsoft.com/office/powerpoint/2010/main" val="4291826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Where’d my money go at camp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45" y="1658963"/>
            <a:ext cx="5005431" cy="632529"/>
          </a:xfrm>
        </p:spPr>
        <p:txBody>
          <a:bodyPr/>
          <a:lstStyle/>
          <a:p>
            <a:pPr algn="ctr"/>
            <a:r>
              <a:rPr lang="en-US" sz="2800" dirty="0" smtClean="0"/>
              <a:t>Choice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356" y="1697094"/>
            <a:ext cx="5177355" cy="632529"/>
          </a:xfrm>
        </p:spPr>
        <p:txBody>
          <a:bodyPr/>
          <a:lstStyle/>
          <a:p>
            <a:pPr algn="ctr"/>
            <a:r>
              <a:rPr lang="en-US" sz="2800" dirty="0" smtClean="0"/>
              <a:t>	Choice 4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2534715"/>
            <a:ext cx="4702927" cy="352719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5" y="2534715"/>
            <a:ext cx="4702926" cy="3527195"/>
          </a:xfrm>
        </p:spPr>
      </p:pic>
    </p:spTree>
    <p:extLst>
      <p:ext uri="{BB962C8B-B14F-4D97-AF65-F5344CB8AC3E}">
        <p14:creationId xmlns:p14="http://schemas.microsoft.com/office/powerpoint/2010/main" val="183439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ME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2375" y="1566566"/>
            <a:ext cx="5719679" cy="4289760"/>
          </a:xfrm>
        </p:spPr>
      </p:pic>
      <p:sp>
        <p:nvSpPr>
          <p:cNvPr id="6" name="TextBox 5"/>
          <p:cNvSpPr txBox="1"/>
          <p:nvPr/>
        </p:nvSpPr>
        <p:spPr>
          <a:xfrm>
            <a:off x="1419725" y="1128451"/>
            <a:ext cx="24120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Fabric Blend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Interfacing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Preshrink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Sew-in Interfacing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Ravel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Colorfast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On-grain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Fiber Content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Fusible Interfacing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Care Instructions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1772" y="1295400"/>
            <a:ext cx="3515512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Fabric that keeps its color; the color does not rub off on skin or other clothing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When the lengthwise and crosswise yarns of fabric lie at perfect right angle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Attached to a garment by machine stitching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Name(s) of fiber(s) used to make a fabric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Attached by heat, pressure and usually the steam from an iron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When crosswise threads pull out of fabric easily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A layer of fabric placed between the garment and fabric to add support and shape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Launder before cutting to shrink fabric and to remove excess finishes which could cause skipped stitches and allergy type skin rashes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Information on how fabric should be washed and dried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When two or more fibers are combined together to make on fabric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682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1" y="1801504"/>
            <a:ext cx="10310691" cy="208173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Junior age division </a:t>
            </a:r>
            <a:br>
              <a:rPr lang="en-US" sz="6000" dirty="0" smtClean="0"/>
            </a:br>
            <a:r>
              <a:rPr lang="en-US" sz="16600" dirty="0" smtClean="0"/>
              <a:t>examples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297224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ME 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9725" y="1128451"/>
            <a:ext cx="24120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Fabric Blend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Interfacing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Preshrink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Sew-in Interfacing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Ravel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Colorfast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On-grain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Fiber Content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Fusible Interfacing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Care Instructions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9544" y="839693"/>
            <a:ext cx="60104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A.  Fabric that keeps its color; the color does not rub off on skin or other clothing</a:t>
            </a:r>
          </a:p>
          <a:p>
            <a:endParaRPr lang="en-US" sz="1600" dirty="0" smtClean="0"/>
          </a:p>
          <a:p>
            <a:r>
              <a:rPr lang="en-US" sz="1600" dirty="0" smtClean="0"/>
              <a:t>B.  When the lengthwise and crosswise yarns of fabric lie at perfect right angle</a:t>
            </a:r>
          </a:p>
          <a:p>
            <a:endParaRPr lang="en-US" sz="1600" dirty="0" smtClean="0"/>
          </a:p>
          <a:p>
            <a:r>
              <a:rPr lang="en-US" sz="1600" dirty="0" smtClean="0"/>
              <a:t>C.  Attached to a garment by machine stitching</a:t>
            </a:r>
          </a:p>
          <a:p>
            <a:endParaRPr lang="en-US" sz="1600" dirty="0" smtClean="0"/>
          </a:p>
          <a:p>
            <a:r>
              <a:rPr lang="en-US" sz="1600" dirty="0" smtClean="0"/>
              <a:t>D.  Name(s) of fiber(s) used to make a fabric</a:t>
            </a:r>
          </a:p>
          <a:p>
            <a:endParaRPr lang="en-US" sz="1600" dirty="0" smtClean="0"/>
          </a:p>
          <a:p>
            <a:r>
              <a:rPr lang="en-US" sz="1600" dirty="0" smtClean="0"/>
              <a:t>E.  Attached by heat, pressure and usually the steam from an iron</a:t>
            </a:r>
          </a:p>
          <a:p>
            <a:endParaRPr lang="en-US" sz="1600" dirty="0" smtClean="0"/>
          </a:p>
          <a:p>
            <a:r>
              <a:rPr lang="en-US" sz="1600" dirty="0" smtClean="0"/>
              <a:t>F.  When crosswise threads pull out of fabric easily</a:t>
            </a:r>
          </a:p>
          <a:p>
            <a:endParaRPr lang="en-US" sz="1600" dirty="0" smtClean="0"/>
          </a:p>
          <a:p>
            <a:r>
              <a:rPr lang="en-US" sz="1600" dirty="0" smtClean="0"/>
              <a:t>G.  A layer of fabric placed between the garment and fabric to add support and shape</a:t>
            </a:r>
          </a:p>
          <a:p>
            <a:endParaRPr lang="en-US" sz="1600" dirty="0" smtClean="0"/>
          </a:p>
          <a:p>
            <a:r>
              <a:rPr lang="en-US" sz="1600" dirty="0" smtClean="0"/>
              <a:t>H.  Launder before cutting to shrink fabric and to remove excess finishes which could cause skipped stitches and allergy type skin rashes</a:t>
            </a:r>
          </a:p>
          <a:p>
            <a:endParaRPr lang="en-US" sz="1600" dirty="0" smtClean="0"/>
          </a:p>
          <a:p>
            <a:r>
              <a:rPr lang="en-US" sz="1600" dirty="0" smtClean="0"/>
              <a:t>I.  Information on how fabric should be washed and dried</a:t>
            </a:r>
          </a:p>
          <a:p>
            <a:pPr marL="400050" indent="-400050">
              <a:buAutoNum type="romanUcPeriod"/>
            </a:pPr>
            <a:endParaRPr lang="en-US" sz="1600" dirty="0" smtClean="0"/>
          </a:p>
          <a:p>
            <a:r>
              <a:rPr lang="en-US" sz="1600" dirty="0" smtClean="0"/>
              <a:t>J.  When two or more fibers are combined together to make on fabric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96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safety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7" y="1267528"/>
            <a:ext cx="7144566" cy="5358425"/>
          </a:xfrm>
        </p:spPr>
      </p:pic>
    </p:spTree>
    <p:extLst>
      <p:ext uri="{BB962C8B-B14F-4D97-AF65-F5344CB8AC3E}">
        <p14:creationId xmlns:p14="http://schemas.microsoft.com/office/powerpoint/2010/main" val="243618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45" y="1658963"/>
            <a:ext cx="5005431" cy="632529"/>
          </a:xfrm>
        </p:spPr>
        <p:txBody>
          <a:bodyPr/>
          <a:lstStyle/>
          <a:p>
            <a:r>
              <a:rPr lang="en-US" sz="2800" dirty="0" smtClean="0"/>
              <a:t>Choice 1	Choice 2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" y="2518000"/>
            <a:ext cx="4910092" cy="36825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356" y="1697094"/>
            <a:ext cx="5177355" cy="632529"/>
          </a:xfrm>
        </p:spPr>
        <p:txBody>
          <a:bodyPr/>
          <a:lstStyle/>
          <a:p>
            <a:r>
              <a:rPr lang="en-US" sz="2800" dirty="0" smtClean="0"/>
              <a:t>Choice 3	Choice 4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56" y="2518000"/>
            <a:ext cx="4910092" cy="3682569"/>
          </a:xfrm>
        </p:spPr>
      </p:pic>
    </p:spTree>
    <p:extLst>
      <p:ext uri="{BB962C8B-B14F-4D97-AF65-F5344CB8AC3E}">
        <p14:creationId xmlns:p14="http://schemas.microsoft.com/office/powerpoint/2010/main" val="27060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115"/>
          <a:stretch/>
        </p:blipFill>
        <p:spPr>
          <a:xfrm>
            <a:off x="2518681" y="1463040"/>
            <a:ext cx="7835978" cy="4898573"/>
          </a:xfrm>
        </p:spPr>
      </p:pic>
    </p:spTree>
    <p:extLst>
      <p:ext uri="{BB962C8B-B14F-4D97-AF65-F5344CB8AC3E}">
        <p14:creationId xmlns:p14="http://schemas.microsoft.com/office/powerpoint/2010/main" val="72479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45" y="1658963"/>
            <a:ext cx="5005431" cy="632529"/>
          </a:xfrm>
        </p:spPr>
        <p:txBody>
          <a:bodyPr/>
          <a:lstStyle/>
          <a:p>
            <a:r>
              <a:rPr lang="en-US" sz="2800" dirty="0" smtClean="0"/>
              <a:t>Choice 1	Choice 2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356" y="1697094"/>
            <a:ext cx="5177355" cy="632529"/>
          </a:xfrm>
        </p:spPr>
        <p:txBody>
          <a:bodyPr/>
          <a:lstStyle/>
          <a:p>
            <a:r>
              <a:rPr lang="en-US" sz="2800" dirty="0" smtClean="0"/>
              <a:t>Choice 3	Choice 4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2573382"/>
            <a:ext cx="4623882" cy="346791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54" y="2573382"/>
            <a:ext cx="4623883" cy="3467911"/>
          </a:xfrm>
        </p:spPr>
      </p:pic>
    </p:spTree>
    <p:extLst>
      <p:ext uri="{BB962C8B-B14F-4D97-AF65-F5344CB8AC3E}">
        <p14:creationId xmlns:p14="http://schemas.microsoft.com/office/powerpoint/2010/main" val="231706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group identification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8" y="2063931"/>
            <a:ext cx="5238146" cy="3928609"/>
          </a:xfrm>
        </p:spPr>
      </p:pic>
      <p:sp>
        <p:nvSpPr>
          <p:cNvPr id="6" name="TextBox 5"/>
          <p:cNvSpPr txBox="1"/>
          <p:nvPr/>
        </p:nvSpPr>
        <p:spPr>
          <a:xfrm>
            <a:off x="7223760" y="1567543"/>
            <a:ext cx="2978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ChooseMyPlate</a:t>
            </a:r>
            <a:r>
              <a:rPr lang="en-US" dirty="0" smtClean="0"/>
              <a:t> gives health guidelines for eating foods from the five food groups.</a:t>
            </a:r>
          </a:p>
          <a:p>
            <a:endParaRPr lang="en-US" dirty="0"/>
          </a:p>
          <a:p>
            <a:r>
              <a:rPr lang="en-US" dirty="0" smtClean="0"/>
              <a:t>Identify which food group the food belongs in the space beside that food on your answer sheet. You may use the food groups more than once.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5052" y="4409336"/>
            <a:ext cx="2987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GROUPS:</a:t>
            </a:r>
          </a:p>
          <a:p>
            <a:endParaRPr lang="en-US" dirty="0"/>
          </a:p>
          <a:p>
            <a:r>
              <a:rPr lang="en-US" dirty="0" smtClean="0"/>
              <a:t>A- Grains</a:t>
            </a:r>
          </a:p>
          <a:p>
            <a:r>
              <a:rPr lang="en-US" dirty="0" smtClean="0"/>
              <a:t>B- Vegetables</a:t>
            </a:r>
          </a:p>
          <a:p>
            <a:r>
              <a:rPr lang="en-US" dirty="0" smtClean="0"/>
              <a:t>C- Fruits</a:t>
            </a:r>
          </a:p>
          <a:p>
            <a:r>
              <a:rPr lang="en-US" dirty="0" smtClean="0"/>
              <a:t>D- Milk</a:t>
            </a:r>
          </a:p>
          <a:p>
            <a:r>
              <a:rPr lang="en-US" dirty="0" smtClean="0"/>
              <a:t>E – Meat &amp; Beans</a:t>
            </a:r>
          </a:p>
        </p:txBody>
      </p:sp>
    </p:spTree>
    <p:extLst>
      <p:ext uri="{BB962C8B-B14F-4D97-AF65-F5344CB8AC3E}">
        <p14:creationId xmlns:p14="http://schemas.microsoft.com/office/powerpoint/2010/main" val="143075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group identification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7272" b="5435"/>
          <a:stretch/>
        </p:blipFill>
        <p:spPr>
          <a:xfrm>
            <a:off x="2333766" y="1596178"/>
            <a:ext cx="6605517" cy="4927452"/>
          </a:xfrm>
        </p:spPr>
      </p:pic>
    </p:spTree>
    <p:extLst>
      <p:ext uri="{BB962C8B-B14F-4D97-AF65-F5344CB8AC3E}">
        <p14:creationId xmlns:p14="http://schemas.microsoft.com/office/powerpoint/2010/main" val="4666790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209</TotalTime>
  <Words>633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Impact</vt:lpstr>
      <vt:lpstr>Badge</vt:lpstr>
      <vt:lpstr>Facs judging guide</vt:lpstr>
      <vt:lpstr>What is facs judging?</vt:lpstr>
      <vt:lpstr>Junior age division  examples</vt:lpstr>
      <vt:lpstr>Bike safety</vt:lpstr>
      <vt:lpstr>Bike safety</vt:lpstr>
      <vt:lpstr>Food safety</vt:lpstr>
      <vt:lpstr>Food safety</vt:lpstr>
      <vt:lpstr>Food group identification</vt:lpstr>
      <vt:lpstr>Food group identification</vt:lpstr>
      <vt:lpstr>Time to set the table</vt:lpstr>
      <vt:lpstr>Time to set the table</vt:lpstr>
      <vt:lpstr>Intermediate age division examples</vt:lpstr>
      <vt:lpstr>Beef wholesale cuts</vt:lpstr>
      <vt:lpstr>Steps to avoid overreacting</vt:lpstr>
      <vt:lpstr>Steps to avoid overreacting</vt:lpstr>
      <vt:lpstr>T-shirt labels</vt:lpstr>
      <vt:lpstr>Where’d my money go at camp</vt:lpstr>
      <vt:lpstr>Where’d my money go at camp</vt:lpstr>
      <vt:lpstr>Where’d my money go at camp</vt:lpstr>
      <vt:lpstr>senior age division  examples</vt:lpstr>
      <vt:lpstr>Physical activity</vt:lpstr>
      <vt:lpstr>Physical activity</vt:lpstr>
      <vt:lpstr>Interview preparation</vt:lpstr>
      <vt:lpstr>INTERVIEW PREP</vt:lpstr>
      <vt:lpstr>INTERVIEW PREP</vt:lpstr>
      <vt:lpstr>FRUITS AND VEGGIES</vt:lpstr>
      <vt:lpstr>Where’d my money go at camp</vt:lpstr>
      <vt:lpstr>Where’d my money go at camp</vt:lpstr>
      <vt:lpstr>MATCH ME UP</vt:lpstr>
      <vt:lpstr>MATCH ME UP</vt:lpstr>
    </vt:vector>
  </TitlesOfParts>
  <Company>K-State Research and Extension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Facs judging guide</dc:title>
  <dc:creator>Lauren Hull</dc:creator>
  <cp:lastModifiedBy>Lauren Hull</cp:lastModifiedBy>
  <cp:revision>12</cp:revision>
  <dcterms:created xsi:type="dcterms:W3CDTF">2019-07-11T15:48:22Z</dcterms:created>
  <dcterms:modified xsi:type="dcterms:W3CDTF">2019-07-15T20:51:56Z</dcterms:modified>
</cp:coreProperties>
</file>